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6" r:id="rId16"/>
    <p:sldId id="275" r:id="rId17"/>
    <p:sldId id="277" r:id="rId18"/>
    <p:sldId id="271" r:id="rId19"/>
    <p:sldId id="272" r:id="rId20"/>
    <p:sldId id="273" r:id="rId21"/>
    <p:sldId id="274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smtClean="0"/>
              <a:t>Shopping Cart and Donation System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Group 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087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20" y="-363670"/>
            <a:ext cx="5024992" cy="7107094"/>
          </a:xfrm>
        </p:spPr>
      </p:pic>
    </p:spTree>
    <p:extLst>
      <p:ext uri="{BB962C8B-B14F-4D97-AF65-F5344CB8AC3E}">
        <p14:creationId xmlns:p14="http://schemas.microsoft.com/office/powerpoint/2010/main" val="187785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9600"/>
            <a:ext cx="8003027" cy="6002271"/>
          </a:xfrm>
        </p:spPr>
      </p:pic>
    </p:spTree>
    <p:extLst>
      <p:ext uri="{BB962C8B-B14F-4D97-AF65-F5344CB8AC3E}">
        <p14:creationId xmlns:p14="http://schemas.microsoft.com/office/powerpoint/2010/main" val="112823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365" y="1820214"/>
            <a:ext cx="8596668" cy="4284372"/>
          </a:xfrm>
        </p:spPr>
        <p:txBody>
          <a:bodyPr>
            <a:noAutofit/>
          </a:bodyPr>
          <a:lstStyle/>
          <a:p>
            <a:pPr algn="ctr"/>
            <a:r>
              <a:rPr lang="en-PH" sz="9600" dirty="0" smtClean="0"/>
              <a:t>Member Contributions</a:t>
            </a:r>
            <a:endParaRPr lang="en-PH" sz="9600" dirty="0"/>
          </a:p>
        </p:txBody>
      </p:sp>
    </p:spTree>
    <p:extLst>
      <p:ext uri="{BB962C8B-B14F-4D97-AF65-F5344CB8AC3E}">
        <p14:creationId xmlns:p14="http://schemas.microsoft.com/office/powerpoint/2010/main" val="404769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75" y="2489915"/>
            <a:ext cx="8596668" cy="2352541"/>
          </a:xfrm>
        </p:spPr>
        <p:txBody>
          <a:bodyPr>
            <a:noAutofit/>
          </a:bodyPr>
          <a:lstStyle/>
          <a:p>
            <a:pPr algn="ctr"/>
            <a:r>
              <a:rPr lang="en-PH" sz="13000" dirty="0" smtClean="0"/>
              <a:t>Logronio</a:t>
            </a:r>
            <a:endParaRPr lang="en-PH" sz="13000" dirty="0"/>
          </a:p>
        </p:txBody>
      </p:sp>
    </p:spTree>
    <p:extLst>
      <p:ext uri="{BB962C8B-B14F-4D97-AF65-F5344CB8AC3E}">
        <p14:creationId xmlns:p14="http://schemas.microsoft.com/office/powerpoint/2010/main" val="17378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03" y="609600"/>
            <a:ext cx="11434160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75" y="2489915"/>
            <a:ext cx="8596668" cy="2352541"/>
          </a:xfrm>
        </p:spPr>
        <p:txBody>
          <a:bodyPr>
            <a:noAutofit/>
          </a:bodyPr>
          <a:lstStyle/>
          <a:p>
            <a:pPr algn="ctr"/>
            <a:r>
              <a:rPr lang="en-PH" sz="13000" dirty="0" smtClean="0"/>
              <a:t>Mayo</a:t>
            </a:r>
            <a:endParaRPr lang="en-PH" sz="13000" dirty="0"/>
          </a:p>
        </p:txBody>
      </p:sp>
    </p:spTree>
    <p:extLst>
      <p:ext uri="{BB962C8B-B14F-4D97-AF65-F5344CB8AC3E}">
        <p14:creationId xmlns:p14="http://schemas.microsoft.com/office/powerpoint/2010/main" val="213979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75" y="2489915"/>
            <a:ext cx="8596668" cy="2352541"/>
          </a:xfrm>
        </p:spPr>
        <p:txBody>
          <a:bodyPr>
            <a:noAutofit/>
          </a:bodyPr>
          <a:lstStyle/>
          <a:p>
            <a:pPr algn="ctr"/>
            <a:r>
              <a:rPr lang="en-PH" sz="13000" dirty="0" err="1" smtClean="0"/>
              <a:t>Dadulla</a:t>
            </a:r>
            <a:endParaRPr lang="en-PH" sz="13000" dirty="0"/>
          </a:p>
        </p:txBody>
      </p:sp>
    </p:spTree>
    <p:extLst>
      <p:ext uri="{BB962C8B-B14F-4D97-AF65-F5344CB8AC3E}">
        <p14:creationId xmlns:p14="http://schemas.microsoft.com/office/powerpoint/2010/main" val="175419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674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54" y="2335369"/>
            <a:ext cx="8596668" cy="1979054"/>
          </a:xfrm>
        </p:spPr>
        <p:txBody>
          <a:bodyPr>
            <a:noAutofit/>
          </a:bodyPr>
          <a:lstStyle/>
          <a:p>
            <a:pPr algn="ctr"/>
            <a:r>
              <a:rPr lang="en-PH" sz="13000" dirty="0" smtClean="0"/>
              <a:t>Demo</a:t>
            </a:r>
            <a:endParaRPr lang="en-PH" sz="13000" dirty="0"/>
          </a:p>
        </p:txBody>
      </p:sp>
    </p:spTree>
    <p:extLst>
      <p:ext uri="{BB962C8B-B14F-4D97-AF65-F5344CB8AC3E}">
        <p14:creationId xmlns:p14="http://schemas.microsoft.com/office/powerpoint/2010/main" val="284363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80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Status of the Project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315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Next Steps to Take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Final presentation with the client</a:t>
            </a:r>
          </a:p>
          <a:p>
            <a:pPr lvl="1"/>
            <a:r>
              <a:rPr lang="en-PH" dirty="0" smtClean="0"/>
              <a:t>Scheduled next week Tuesday.</a:t>
            </a:r>
          </a:p>
          <a:p>
            <a:r>
              <a:rPr lang="en-PH" dirty="0" smtClean="0"/>
              <a:t>Recommended for Deployment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228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PH" dirty="0"/>
              <a:t>- Background of the project</a:t>
            </a:r>
          </a:p>
          <a:p>
            <a:r>
              <a:rPr lang="en-PH" dirty="0"/>
              <a:t>- Review of the iterations / presentations with the client</a:t>
            </a:r>
          </a:p>
          <a:p>
            <a:r>
              <a:rPr lang="en-PH" dirty="0"/>
              <a:t>    - Present / Display the client feedback forms, meeting minutes, and picture with the client</a:t>
            </a:r>
          </a:p>
          <a:p>
            <a:r>
              <a:rPr lang="en-PH" dirty="0"/>
              <a:t>- Brief outline of individual member contributions to the project.</a:t>
            </a:r>
          </a:p>
          <a:p>
            <a:r>
              <a:rPr lang="en-PH" dirty="0"/>
              <a:t>    - Show your </a:t>
            </a:r>
            <a:r>
              <a:rPr lang="en-PH" dirty="0" err="1"/>
              <a:t>Github</a:t>
            </a:r>
            <a:r>
              <a:rPr lang="en-PH" dirty="0"/>
              <a:t> project repository home page and charts of individual member contributions (most recent screenshot)</a:t>
            </a:r>
          </a:p>
          <a:p>
            <a:r>
              <a:rPr lang="en-PH" dirty="0"/>
              <a:t>    - Each Team member state your individual contribution to the application development.</a:t>
            </a:r>
          </a:p>
          <a:p>
            <a:r>
              <a:rPr lang="en-PH" dirty="0"/>
              <a:t>    - Each Team member show a screen shot of your most recent commits to your </a:t>
            </a:r>
            <a:r>
              <a:rPr lang="en-PH" dirty="0" err="1"/>
              <a:t>github</a:t>
            </a:r>
            <a:r>
              <a:rPr lang="en-PH" dirty="0"/>
              <a:t> project repository page.</a:t>
            </a:r>
          </a:p>
          <a:p>
            <a:r>
              <a:rPr lang="en-PH" dirty="0"/>
              <a:t>    - Each Team member show one commit with a diff between the previous and current version of the files.    </a:t>
            </a:r>
          </a:p>
          <a:p>
            <a:r>
              <a:rPr lang="en-PH" dirty="0"/>
              <a:t>- Demo of prototype on hosted server</a:t>
            </a:r>
          </a:p>
          <a:p>
            <a:r>
              <a:rPr lang="en-PH" dirty="0"/>
              <a:t>- Current status of the project</a:t>
            </a:r>
          </a:p>
          <a:p>
            <a:r>
              <a:rPr lang="en-PH" dirty="0"/>
              <a:t>    - Percent completed</a:t>
            </a:r>
          </a:p>
          <a:p>
            <a:r>
              <a:rPr lang="en-PH" dirty="0"/>
              <a:t>    - Remaining work to be completed</a:t>
            </a:r>
          </a:p>
          <a:p>
            <a:r>
              <a:rPr lang="en-PH" dirty="0"/>
              <a:t>    - Client feedback regarding their interest in completing / implementing the project (or non-interest)</a:t>
            </a:r>
          </a:p>
          <a:p>
            <a:r>
              <a:rPr lang="en-PH" dirty="0"/>
              <a:t>- Next steps to take</a:t>
            </a:r>
          </a:p>
          <a:p>
            <a:r>
              <a:rPr lang="en-PH" dirty="0"/>
              <a:t>    - Final presentation schedule with client</a:t>
            </a:r>
          </a:p>
          <a:p>
            <a:r>
              <a:rPr lang="en-PH" dirty="0"/>
              <a:t>    - Plans for continuing the project (if any).</a:t>
            </a:r>
          </a:p>
        </p:txBody>
      </p:sp>
    </p:spTree>
    <p:extLst>
      <p:ext uri="{BB962C8B-B14F-4D97-AF65-F5344CB8AC3E}">
        <p14:creationId xmlns:p14="http://schemas.microsoft.com/office/powerpoint/2010/main" val="350876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85623"/>
            <a:ext cx="8596668" cy="3451537"/>
          </a:xfrm>
        </p:spPr>
        <p:txBody>
          <a:bodyPr>
            <a:normAutofit/>
          </a:bodyPr>
          <a:lstStyle/>
          <a:p>
            <a:pPr algn="ctr"/>
            <a:r>
              <a:rPr lang="en-PH" sz="9600" dirty="0" smtClean="0"/>
              <a:t>Iterations</a:t>
            </a:r>
            <a:endParaRPr lang="en-PH" sz="9600" dirty="0"/>
          </a:p>
        </p:txBody>
      </p:sp>
    </p:spTree>
    <p:extLst>
      <p:ext uri="{BB962C8B-B14F-4D97-AF65-F5344CB8AC3E}">
        <p14:creationId xmlns:p14="http://schemas.microsoft.com/office/powerpoint/2010/main" val="391018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71" y="499214"/>
            <a:ext cx="5926511" cy="838215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Iteration 1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02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7" y="-399246"/>
            <a:ext cx="5874581" cy="8308709"/>
          </a:xfrm>
        </p:spPr>
      </p:pic>
    </p:spTree>
    <p:extLst>
      <p:ext uri="{BB962C8B-B14F-4D97-AF65-F5344CB8AC3E}">
        <p14:creationId xmlns:p14="http://schemas.microsoft.com/office/powerpoint/2010/main" val="163071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31" y="-242139"/>
            <a:ext cx="5354315" cy="7572872"/>
          </a:xfrm>
        </p:spPr>
      </p:pic>
    </p:spTree>
    <p:extLst>
      <p:ext uri="{BB962C8B-B14F-4D97-AF65-F5344CB8AC3E}">
        <p14:creationId xmlns:p14="http://schemas.microsoft.com/office/powerpoint/2010/main" val="211864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67933"/>
            <a:ext cx="8133645" cy="6100234"/>
          </a:xfrm>
        </p:spPr>
      </p:pic>
    </p:spTree>
    <p:extLst>
      <p:ext uri="{BB962C8B-B14F-4D97-AF65-F5344CB8AC3E}">
        <p14:creationId xmlns:p14="http://schemas.microsoft.com/office/powerpoint/2010/main" val="161345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45" y="184987"/>
            <a:ext cx="6209847" cy="87828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Iteration 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9759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80" y="-296214"/>
            <a:ext cx="5733328" cy="8108929"/>
          </a:xfrm>
        </p:spPr>
      </p:pic>
    </p:spTree>
    <p:extLst>
      <p:ext uri="{BB962C8B-B14F-4D97-AF65-F5344CB8AC3E}">
        <p14:creationId xmlns:p14="http://schemas.microsoft.com/office/powerpoint/2010/main" val="4391255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</TotalTime>
  <Words>223</Words>
  <Application>Microsoft Office PowerPoint</Application>
  <PresentationFormat>Widescreen</PresentationFormat>
  <Paragraphs>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Shopping Cart and Donation System</vt:lpstr>
      <vt:lpstr>PowerPoint Presentation</vt:lpstr>
      <vt:lpstr>Iterations</vt:lpstr>
      <vt:lpstr>Iteration 1</vt:lpstr>
      <vt:lpstr>PowerPoint Presentation</vt:lpstr>
      <vt:lpstr>PowerPoint Presentation</vt:lpstr>
      <vt:lpstr>PowerPoint Presentation</vt:lpstr>
      <vt:lpstr>Iteration 2</vt:lpstr>
      <vt:lpstr>PowerPoint Presentation</vt:lpstr>
      <vt:lpstr>PowerPoint Presentation</vt:lpstr>
      <vt:lpstr>PowerPoint Presentation</vt:lpstr>
      <vt:lpstr>Member Contributions</vt:lpstr>
      <vt:lpstr>Logronio</vt:lpstr>
      <vt:lpstr>PowerPoint Presentation</vt:lpstr>
      <vt:lpstr>Mayo</vt:lpstr>
      <vt:lpstr>PowerPoint Presentation</vt:lpstr>
      <vt:lpstr>Dadulla</vt:lpstr>
      <vt:lpstr>PowerPoint Presentation</vt:lpstr>
      <vt:lpstr>Demo</vt:lpstr>
      <vt:lpstr>Status of the Project</vt:lpstr>
      <vt:lpstr>Next Steps to Take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 and Donation System</dc:title>
  <dc:creator>Lois Anne Logronio</dc:creator>
  <cp:lastModifiedBy>Lois Anne Logronio</cp:lastModifiedBy>
  <cp:revision>5</cp:revision>
  <dcterms:created xsi:type="dcterms:W3CDTF">2015-04-10T00:11:30Z</dcterms:created>
  <dcterms:modified xsi:type="dcterms:W3CDTF">2015-04-10T01:59:35Z</dcterms:modified>
</cp:coreProperties>
</file>